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Family support worker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Harcourt Primary School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66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r>
              <a:rPr lang="en-GB" sz="2400" dirty="0" smtClean="0"/>
              <a:t>Work Monday’s, Wednesday’s and Thursday’s, will see me on the school gate Monday and Wednesday mornings and afternoons.</a:t>
            </a:r>
          </a:p>
          <a:p>
            <a:r>
              <a:rPr lang="en-GB" sz="2400" dirty="0" smtClean="0"/>
              <a:t>I have Previous experience in working with children and families in a safeguarding context, I am one of the deputy designated safeguarding leads.</a:t>
            </a:r>
          </a:p>
        </p:txBody>
      </p:sp>
    </p:spTree>
    <p:extLst>
      <p:ext uri="{BB962C8B-B14F-4D97-AF65-F5344CB8AC3E}">
        <p14:creationId xmlns:p14="http://schemas.microsoft.com/office/powerpoint/2010/main" val="396666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 Family support worker is an additional support within the school to help with a wide range of issues, not necessarily education related.</a:t>
            </a:r>
          </a:p>
          <a:p>
            <a:r>
              <a:rPr lang="en-GB" dirty="0" smtClean="0"/>
              <a:t>I Offer help and support for – health, parenting skills, relationship breakdowns, housing, employment, bereavement as well as support in school, starting school and transitioning to secondary.</a:t>
            </a:r>
          </a:p>
          <a:p>
            <a:r>
              <a:rPr lang="en-GB" dirty="0" smtClean="0"/>
              <a:t>I run a monthly parent social group, first Wednesday of every month 2-3pm for all families, particularly families with children or members of their family who have SEND.  I am Looking to organise training workshops/ parent/child workshops with Kent adult education – any suggestions welcome.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291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Offer support to children within the school, door is always open for them to come and speak to me with any worries/concerns</a:t>
            </a:r>
          </a:p>
          <a:p>
            <a:r>
              <a:rPr lang="en-GB" dirty="0" smtClean="0"/>
              <a:t>I offer nurture support at lunchtimes, should any student wish to come in to the hut, talk, draw, play games. </a:t>
            </a:r>
          </a:p>
          <a:p>
            <a:r>
              <a:rPr lang="en-GB" dirty="0" smtClean="0"/>
              <a:t>Currently work one to one with some students doing draw and Talk, a gentle non-intrusive way of working to support their emotional and learning needs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555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I can help with Any attendance issues such as not being able to attend school for any reason, or attending late, I am here to support in this and work with you to help in any way I can</a:t>
            </a:r>
          </a:p>
          <a:p>
            <a:r>
              <a:rPr lang="en-GB" dirty="0" smtClean="0"/>
              <a:t>I can assist with referrals to </a:t>
            </a:r>
            <a:r>
              <a:rPr lang="en-GB" smtClean="0"/>
              <a:t>outside agencies, </a:t>
            </a:r>
            <a:r>
              <a:rPr lang="en-GB" dirty="0" smtClean="0"/>
              <a:t>speaking to professionals on your behalf to help support you</a:t>
            </a:r>
          </a:p>
          <a:p>
            <a:r>
              <a:rPr lang="en-GB" dirty="0" smtClean="0"/>
              <a:t>I am a qualified counsellor and am always there as a listening ear should you need it</a:t>
            </a:r>
          </a:p>
          <a:p>
            <a:r>
              <a:rPr lang="en-GB" dirty="0" smtClean="0"/>
              <a:t>If you feel you have any concerns/issues, please do contact me either on 01303 279176 or email ascott@harcourt.kent.sch.uk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014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33</TotalTime>
  <Words>331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Tw Cen MT</vt:lpstr>
      <vt:lpstr>Droplet</vt:lpstr>
      <vt:lpstr>Family support worker</vt:lpstr>
      <vt:lpstr>PowerPoint Presentation</vt:lpstr>
      <vt:lpstr>PowerPoint Presentation</vt:lpstr>
      <vt:lpstr>PowerPoint Presentation</vt:lpstr>
      <vt:lpstr>PowerPoint Presentation</vt:lpstr>
    </vt:vector>
  </TitlesOfParts>
  <Company>Harcourt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Family support worker</dc:title>
  <dc:creator>ScottA</dc:creator>
  <cp:lastModifiedBy>O'Connort</cp:lastModifiedBy>
  <cp:revision>6</cp:revision>
  <dcterms:created xsi:type="dcterms:W3CDTF">2021-09-30T09:47:21Z</dcterms:created>
  <dcterms:modified xsi:type="dcterms:W3CDTF">2022-06-23T16:48:34Z</dcterms:modified>
</cp:coreProperties>
</file>