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7" r:id="rId5"/>
    <p:sldId id="259" r:id="rId6"/>
    <p:sldId id="260" r:id="rId7"/>
    <p:sldId id="261" r:id="rId8"/>
    <p:sldId id="262" r:id="rId9"/>
    <p:sldId id="265" r:id="rId10"/>
    <p:sldId id="263" r:id="rId11"/>
    <p:sldId id="264" r:id="rId12"/>
    <p:sldId id="266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8DD24-2F34-4984-B480-AB32A6C555B1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54CC1-E1F6-4EAF-B46D-705312C76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0212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8DD24-2F34-4984-B480-AB32A6C555B1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54CC1-E1F6-4EAF-B46D-705312C76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82459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8DD24-2F34-4984-B480-AB32A6C555B1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54CC1-E1F6-4EAF-B46D-705312C76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20810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8DD24-2F34-4984-B480-AB32A6C555B1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54CC1-E1F6-4EAF-B46D-705312C76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6831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8DD24-2F34-4984-B480-AB32A6C555B1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54CC1-E1F6-4EAF-B46D-705312C76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575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8DD24-2F34-4984-B480-AB32A6C555B1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54CC1-E1F6-4EAF-B46D-705312C76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00186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8DD24-2F34-4984-B480-AB32A6C555B1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54CC1-E1F6-4EAF-B46D-705312C76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5744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8DD24-2F34-4984-B480-AB32A6C555B1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54CC1-E1F6-4EAF-B46D-705312C76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48087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8DD24-2F34-4984-B480-AB32A6C555B1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54CC1-E1F6-4EAF-B46D-705312C76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29314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8DD24-2F34-4984-B480-AB32A6C555B1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54CC1-E1F6-4EAF-B46D-705312C76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7484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8DD24-2F34-4984-B480-AB32A6C555B1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54CC1-E1F6-4EAF-B46D-705312C76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2586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B8DD24-2F34-4984-B480-AB32A6C555B1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F54CC1-E1F6-4EAF-B46D-705312C76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0686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47092" y="2766524"/>
            <a:ext cx="9144000" cy="2333014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>Welcome to our </a:t>
            </a:r>
            <a:br>
              <a:rPr lang="en-GB" b="1" dirty="0" smtClean="0"/>
            </a:br>
            <a:r>
              <a:rPr lang="en-GB" b="1" dirty="0" smtClean="0"/>
              <a:t>Speech and Language Workshop</a:t>
            </a:r>
            <a:br>
              <a:rPr lang="en-GB" b="1" dirty="0" smtClean="0"/>
            </a:br>
            <a:r>
              <a:rPr lang="en-GB" b="1" dirty="0" smtClean="0"/>
              <a:t>Wednesday 10</a:t>
            </a:r>
            <a:r>
              <a:rPr lang="en-GB" b="1" baseline="30000" dirty="0" smtClean="0"/>
              <a:t>th</a:t>
            </a:r>
            <a:r>
              <a:rPr lang="en-GB" b="1" dirty="0" smtClean="0"/>
              <a:t> December 2025.</a:t>
            </a:r>
            <a:br>
              <a:rPr lang="en-GB" b="1" dirty="0" smtClean="0"/>
            </a:br>
            <a:r>
              <a:rPr lang="en-GB" b="1" dirty="0" smtClean="0"/>
              <a:t>Supporting your child’s language and speech at home.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66085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/>
              <a:t>Aims of the Session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 smtClean="0"/>
              <a:t>To share with parents and carers strategies and resources we use at school to support your child’s progress with Speech and Language</a:t>
            </a:r>
          </a:p>
          <a:p>
            <a:r>
              <a:rPr lang="en-GB" sz="4000" dirty="0" smtClean="0"/>
              <a:t>To demonstrate how a simple activity like making a  sandwich at home can support children with Speech and Language needs</a:t>
            </a:r>
            <a:endParaRPr lang="en-GB" sz="4000" dirty="0"/>
          </a:p>
        </p:txBody>
      </p:sp>
      <p:pic>
        <p:nvPicPr>
          <p:cNvPr id="4" name="Picture 3" descr="Speech Therapy: FREE Expressive Language Program by Alissa Hollowa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234" y="298939"/>
            <a:ext cx="2659597" cy="1327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897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40582"/>
          </a:xfrm>
        </p:spPr>
        <p:txBody>
          <a:bodyPr>
            <a:normAutofit/>
          </a:bodyPr>
          <a:lstStyle/>
          <a:p>
            <a:pPr algn="ctr"/>
            <a:r>
              <a:rPr lang="en-GB" b="1" u="sng" dirty="0" smtClean="0"/>
              <a:t>Story sharing.</a:t>
            </a:r>
            <a:br>
              <a:rPr lang="en-GB" b="1" u="sng" dirty="0" smtClean="0"/>
            </a:br>
            <a:r>
              <a:rPr lang="en-GB" b="1" u="sng" dirty="0" smtClean="0"/>
              <a:t>Daddy’s Sandwich. Pre teaching Vocabulary.</a:t>
            </a:r>
            <a:endParaRPr lang="en-GB" b="1" u="sng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39916" y="1705707"/>
            <a:ext cx="5917222" cy="5152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939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3431" y="114300"/>
            <a:ext cx="11561884" cy="6682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9617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74590"/>
          </a:xfrm>
        </p:spPr>
        <p:txBody>
          <a:bodyPr/>
          <a:lstStyle/>
          <a:p>
            <a:pPr algn="ctr"/>
            <a:r>
              <a:rPr lang="en-GB" b="1" dirty="0" smtClean="0"/>
              <a:t>Language through Colour</a:t>
            </a:r>
            <a:endParaRPr lang="en-GB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87062" y="1345223"/>
            <a:ext cx="8361484" cy="4950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233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81160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 smtClean="0"/>
              <a:t>Visuals – dual coded texts</a:t>
            </a:r>
            <a:endParaRPr lang="en-GB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6862" y="888023"/>
            <a:ext cx="11438792" cy="5899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554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87923"/>
            <a:ext cx="10515600" cy="756139"/>
          </a:xfrm>
        </p:spPr>
        <p:txBody>
          <a:bodyPr>
            <a:normAutofit/>
          </a:bodyPr>
          <a:lstStyle/>
          <a:p>
            <a:pPr algn="ctr"/>
            <a:r>
              <a:rPr lang="en-GB" b="1" dirty="0" smtClean="0"/>
              <a:t>English as an Additional Language</a:t>
            </a:r>
            <a:endParaRPr lang="en-GB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31984" y="844062"/>
            <a:ext cx="10421815" cy="6013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507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6715"/>
            <a:ext cx="10515600" cy="800101"/>
          </a:xfrm>
        </p:spPr>
        <p:txBody>
          <a:bodyPr>
            <a:normAutofit/>
          </a:bodyPr>
          <a:lstStyle/>
          <a:p>
            <a:pPr algn="ctr"/>
            <a:r>
              <a:rPr lang="en-GB" b="1" dirty="0" smtClean="0"/>
              <a:t>STAR approach</a:t>
            </a:r>
            <a:endParaRPr lang="en-GB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6331" y="791308"/>
            <a:ext cx="11324491" cy="592601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9345" y="2901462"/>
            <a:ext cx="2048609" cy="1478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692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04252"/>
          </a:xfrm>
        </p:spPr>
        <p:txBody>
          <a:bodyPr/>
          <a:lstStyle/>
          <a:p>
            <a:pPr algn="ctr"/>
            <a:r>
              <a:rPr lang="en-GB" b="1" dirty="0" smtClean="0"/>
              <a:t>Cued Articulation</a:t>
            </a:r>
            <a:endParaRPr lang="en-GB" b="1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17885" y="1028701"/>
            <a:ext cx="7165730" cy="5679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310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Objects of Reference</a:t>
            </a:r>
            <a:endParaRPr lang="en-GB" b="1" dirty="0"/>
          </a:p>
        </p:txBody>
      </p:sp>
      <p:pic>
        <p:nvPicPr>
          <p:cNvPr id="4" name="Content Placeholder 3" descr="Free picture: several, slices, wheat, bread, set, green, plate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755286"/>
            <a:ext cx="3546626" cy="2210044"/>
          </a:xfrm>
        </p:spPr>
      </p:pic>
      <p:pic>
        <p:nvPicPr>
          <p:cNvPr id="5" name="Picture 4" descr="MOTUS A.D.: 8/25/19 - 9/1/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7276" y="712176"/>
            <a:ext cx="3895373" cy="2277208"/>
          </a:xfrm>
          <a:prstGeom prst="rect">
            <a:avLst/>
          </a:prstGeom>
        </p:spPr>
      </p:pic>
      <p:pic>
        <p:nvPicPr>
          <p:cNvPr id="6" name="Picture 5" descr="Butter PNG Transparent Images | PNG All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6625" y="835269"/>
            <a:ext cx="10058400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647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14301"/>
            <a:ext cx="10515600" cy="729762"/>
          </a:xfrm>
        </p:spPr>
        <p:txBody>
          <a:bodyPr>
            <a:normAutofit/>
          </a:bodyPr>
          <a:lstStyle/>
          <a:p>
            <a:pPr algn="ctr"/>
            <a:r>
              <a:rPr lang="en-GB" b="1" dirty="0" smtClean="0"/>
              <a:t>Task Management Boards</a:t>
            </a:r>
            <a:endParaRPr lang="en-GB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30619" y="773724"/>
            <a:ext cx="8730761" cy="5952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429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848702"/>
            <a:ext cx="6064437" cy="2167060"/>
          </a:xfrm>
        </p:spPr>
        <p:txBody>
          <a:bodyPr>
            <a:normAutofit/>
          </a:bodyPr>
          <a:lstStyle/>
          <a:p>
            <a:pPr algn="ctr"/>
            <a:r>
              <a:rPr lang="en-GB" b="1" dirty="0" smtClean="0"/>
              <a:t>Time to m</a:t>
            </a:r>
            <a:r>
              <a:rPr lang="en-GB" b="1" dirty="0" smtClean="0"/>
              <a:t>ake </a:t>
            </a:r>
            <a:r>
              <a:rPr lang="en-GB" b="1" dirty="0" smtClean="0"/>
              <a:t>a </a:t>
            </a:r>
            <a:r>
              <a:rPr lang="en-GB" b="1" dirty="0" smtClean="0"/>
              <a:t>sandwich </a:t>
            </a:r>
            <a:r>
              <a:rPr lang="en-GB" b="1" dirty="0" smtClean="0"/>
              <a:t>with your </a:t>
            </a:r>
            <a:r>
              <a:rPr lang="en-GB" b="1" dirty="0" smtClean="0"/>
              <a:t>child.</a:t>
            </a:r>
            <a:endParaRPr lang="en-GB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49783" y="3015762"/>
            <a:ext cx="4914225" cy="2690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279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19809"/>
            <a:ext cx="10515600" cy="817684"/>
          </a:xfrm>
        </p:spPr>
        <p:txBody>
          <a:bodyPr>
            <a:normAutofit/>
          </a:bodyPr>
          <a:lstStyle/>
          <a:p>
            <a:r>
              <a:rPr lang="en-GB" b="1" dirty="0" smtClean="0"/>
              <a:t>Home task with your child, chocolate </a:t>
            </a:r>
            <a:r>
              <a:rPr lang="en-GB" b="1" dirty="0" err="1" smtClean="0"/>
              <a:t>crispies</a:t>
            </a:r>
            <a:endParaRPr lang="en-GB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6669" y="1336431"/>
            <a:ext cx="4985239" cy="552156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2392" y="2567354"/>
            <a:ext cx="5634404" cy="2682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6304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121</Words>
  <Application>Microsoft Office PowerPoint</Application>
  <PresentationFormat>Widescreen</PresentationFormat>
  <Paragraphs>14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Welcome to our  Speech and Language Workshop Wednesday 10th December 2025. Supporting your child’s language and speech at home.</vt:lpstr>
      <vt:lpstr>Aims of the Session</vt:lpstr>
      <vt:lpstr>Story sharing. Daddy’s Sandwich. Pre teaching Vocabulary.</vt:lpstr>
      <vt:lpstr>PowerPoint Presentation</vt:lpstr>
      <vt:lpstr>Language through Colour</vt:lpstr>
      <vt:lpstr>Visuals – dual coded texts</vt:lpstr>
      <vt:lpstr>English as an Additional Language</vt:lpstr>
      <vt:lpstr>STAR approach</vt:lpstr>
      <vt:lpstr>Cued Articulation</vt:lpstr>
      <vt:lpstr>Objects of Reference</vt:lpstr>
      <vt:lpstr>Task Management Boards</vt:lpstr>
      <vt:lpstr>Time to make a sandwich with your child.</vt:lpstr>
      <vt:lpstr>Home task with your child, chocolate crispies</vt:lpstr>
    </vt:vector>
  </TitlesOfParts>
  <Company>Harcourt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our  Speech and Language Workshop Wednesday 10th December 2025</dc:title>
  <dc:creator>O'Connort</dc:creator>
  <cp:lastModifiedBy>O'Connort</cp:lastModifiedBy>
  <cp:revision>7</cp:revision>
  <dcterms:created xsi:type="dcterms:W3CDTF">2025-12-06T11:12:28Z</dcterms:created>
  <dcterms:modified xsi:type="dcterms:W3CDTF">2025-12-10T13:54:38Z</dcterms:modified>
</cp:coreProperties>
</file>